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2" r:id="rId7"/>
    <p:sldId id="263" r:id="rId8"/>
    <p:sldId id="264" r:id="rId9"/>
    <p:sldId id="266" r:id="rId10"/>
    <p:sldId id="258" r:id="rId11"/>
    <p:sldId id="259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960CF-40B1-4868-BE87-4BA368F70BB0}" v="16" dt="2026-03-27T10:12:46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çin gündüz" userId="f396632b0eec876b" providerId="LiveId" clId="{EDC06604-4EA0-4B40-82EE-F4574FF677D6}"/>
    <pc:docChg chg="custSel addSld delSld modSld">
      <pc:chgData name="gülçin gündüz" userId="f396632b0eec876b" providerId="LiveId" clId="{EDC06604-4EA0-4B40-82EE-F4574FF677D6}" dt="2026-03-29T13:57:10.433" v="1044" actId="20577"/>
      <pc:docMkLst>
        <pc:docMk/>
      </pc:docMkLst>
      <pc:sldChg chg="modSp mod">
        <pc:chgData name="gülçin gündüz" userId="f396632b0eec876b" providerId="LiveId" clId="{EDC06604-4EA0-4B40-82EE-F4574FF677D6}" dt="2026-03-27T09:42:37.539" v="20" actId="122"/>
        <pc:sldMkLst>
          <pc:docMk/>
          <pc:sldMk cId="953216677" sldId="257"/>
        </pc:sldMkLst>
        <pc:spChg chg="mod">
          <ac:chgData name="gülçin gündüz" userId="f396632b0eec876b" providerId="LiveId" clId="{EDC06604-4EA0-4B40-82EE-F4574FF677D6}" dt="2026-03-27T09:41:19.665" v="1" actId="122"/>
          <ac:spMkLst>
            <pc:docMk/>
            <pc:sldMk cId="953216677" sldId="257"/>
            <ac:spMk id="3" creationId="{EAB62689-78C9-AE65-8139-91E0C50D3679}"/>
          </ac:spMkLst>
        </pc:spChg>
        <pc:spChg chg="mod">
          <ac:chgData name="gülçin gündüz" userId="f396632b0eec876b" providerId="LiveId" clId="{EDC06604-4EA0-4B40-82EE-F4574FF677D6}" dt="2026-03-27T09:41:54.880" v="11" actId="1076"/>
          <ac:spMkLst>
            <pc:docMk/>
            <pc:sldMk cId="953216677" sldId="257"/>
            <ac:spMk id="9" creationId="{6518372F-23F0-E98D-1E62-40F323F4BD2F}"/>
          </ac:spMkLst>
        </pc:spChg>
        <pc:spChg chg="mod">
          <ac:chgData name="gülçin gündüz" userId="f396632b0eec876b" providerId="LiveId" clId="{EDC06604-4EA0-4B40-82EE-F4574FF677D6}" dt="2026-03-27T09:42:19.363" v="18" actId="207"/>
          <ac:spMkLst>
            <pc:docMk/>
            <pc:sldMk cId="953216677" sldId="257"/>
            <ac:spMk id="11" creationId="{532CF5E4-42F5-F4A1-FDE3-7CC331F32D07}"/>
          </ac:spMkLst>
        </pc:spChg>
        <pc:graphicFrameChg chg="mod modGraphic">
          <ac:chgData name="gülçin gündüz" userId="f396632b0eec876b" providerId="LiveId" clId="{EDC06604-4EA0-4B40-82EE-F4574FF677D6}" dt="2026-03-27T09:42:37.539" v="20" actId="122"/>
          <ac:graphicFrameMkLst>
            <pc:docMk/>
            <pc:sldMk cId="953216677" sldId="257"/>
            <ac:graphicFrameMk id="5" creationId="{C5438F1B-52E9-F996-1C6F-ABAC6ECC1DC9}"/>
          </ac:graphicFrameMkLst>
        </pc:graphicFrameChg>
        <pc:graphicFrameChg chg="mod modGraphic">
          <ac:chgData name="gülçin gündüz" userId="f396632b0eec876b" providerId="LiveId" clId="{EDC06604-4EA0-4B40-82EE-F4574FF677D6}" dt="2026-03-27T09:41:31.887" v="5" actId="1076"/>
          <ac:graphicFrameMkLst>
            <pc:docMk/>
            <pc:sldMk cId="953216677" sldId="257"/>
            <ac:graphicFrameMk id="6" creationId="{2D6BA44E-7F38-F61A-97FB-3440B8B16115}"/>
          </ac:graphicFrameMkLst>
        </pc:graphicFrameChg>
        <pc:graphicFrameChg chg="mod">
          <ac:chgData name="gülçin gündüz" userId="f396632b0eec876b" providerId="LiveId" clId="{EDC06604-4EA0-4B40-82EE-F4574FF677D6}" dt="2026-03-27T09:41:39.405" v="7" actId="1076"/>
          <ac:graphicFrameMkLst>
            <pc:docMk/>
            <pc:sldMk cId="953216677" sldId="257"/>
            <ac:graphicFrameMk id="7" creationId="{478F0066-288E-FD4B-A8DE-2D640090CDDA}"/>
          </ac:graphicFrameMkLst>
        </pc:graphicFrameChg>
      </pc:sldChg>
      <pc:sldChg chg="addSp modSp mod">
        <pc:chgData name="gülçin gündüz" userId="f396632b0eec876b" providerId="LiveId" clId="{EDC06604-4EA0-4B40-82EE-F4574FF677D6}" dt="2026-03-27T10:02:33.523" v="969" actId="207"/>
        <pc:sldMkLst>
          <pc:docMk/>
          <pc:sldMk cId="4176614764" sldId="258"/>
        </pc:sldMkLst>
        <pc:spChg chg="mod">
          <ac:chgData name="gülçin gündüz" userId="f396632b0eec876b" providerId="LiveId" clId="{EDC06604-4EA0-4B40-82EE-F4574FF677D6}" dt="2026-03-27T10:02:33.523" v="969" actId="207"/>
          <ac:spMkLst>
            <pc:docMk/>
            <pc:sldMk cId="4176614764" sldId="258"/>
            <ac:spMk id="3" creationId="{38712417-0278-051F-19C2-81F58304575B}"/>
          </ac:spMkLst>
        </pc:spChg>
        <pc:spChg chg="mod">
          <ac:chgData name="gülçin gündüz" userId="f396632b0eec876b" providerId="LiveId" clId="{EDC06604-4EA0-4B40-82EE-F4574FF677D6}" dt="2026-03-27T10:02:21.908" v="968" actId="1076"/>
          <ac:spMkLst>
            <pc:docMk/>
            <pc:sldMk cId="4176614764" sldId="258"/>
            <ac:spMk id="6" creationId="{0169A055-A811-B6B7-954F-FB8B251D459E}"/>
          </ac:spMkLst>
        </pc:spChg>
        <pc:cxnChg chg="add mod">
          <ac:chgData name="gülçin gündüz" userId="f396632b0eec876b" providerId="LiveId" clId="{EDC06604-4EA0-4B40-82EE-F4574FF677D6}" dt="2026-03-27T09:59:12.555" v="638" actId="14100"/>
          <ac:cxnSpMkLst>
            <pc:docMk/>
            <pc:sldMk cId="4176614764" sldId="258"/>
            <ac:cxnSpMk id="2" creationId="{4AEFAA93-487D-3CEF-1523-73753397E676}"/>
          </ac:cxnSpMkLst>
        </pc:cxnChg>
        <pc:cxnChg chg="mod">
          <ac:chgData name="gülçin gündüz" userId="f396632b0eec876b" providerId="LiveId" clId="{EDC06604-4EA0-4B40-82EE-F4574FF677D6}" dt="2026-03-27T10:02:19.526" v="967" actId="14100"/>
          <ac:cxnSpMkLst>
            <pc:docMk/>
            <pc:sldMk cId="4176614764" sldId="258"/>
            <ac:cxnSpMk id="4" creationId="{B7049156-B327-55CB-28A0-EB9AC5001E7D}"/>
          </ac:cxnSpMkLst>
        </pc:cxnChg>
        <pc:cxnChg chg="add mod">
          <ac:chgData name="gülçin gündüz" userId="f396632b0eec876b" providerId="LiveId" clId="{EDC06604-4EA0-4B40-82EE-F4574FF677D6}" dt="2026-03-27T09:59:36.245" v="679" actId="1076"/>
          <ac:cxnSpMkLst>
            <pc:docMk/>
            <pc:sldMk cId="4176614764" sldId="258"/>
            <ac:cxnSpMk id="8" creationId="{15E9D7F8-0F17-8DFB-D950-902716C04965}"/>
          </ac:cxnSpMkLst>
        </pc:cxnChg>
        <pc:cxnChg chg="add mod">
          <ac:chgData name="gülçin gündüz" userId="f396632b0eec876b" providerId="LiveId" clId="{EDC06604-4EA0-4B40-82EE-F4574FF677D6}" dt="2026-03-27T10:00:28.769" v="796" actId="1076"/>
          <ac:cxnSpMkLst>
            <pc:docMk/>
            <pc:sldMk cId="4176614764" sldId="258"/>
            <ac:cxnSpMk id="9" creationId="{FA2663A4-80DC-73C0-81F9-46713AFB7B71}"/>
          </ac:cxnSpMkLst>
        </pc:cxnChg>
      </pc:sldChg>
      <pc:sldChg chg="modSp mod">
        <pc:chgData name="gülçin gündüz" userId="f396632b0eec876b" providerId="LiveId" clId="{EDC06604-4EA0-4B40-82EE-F4574FF677D6}" dt="2026-03-27T09:55:19.235" v="311" actId="14100"/>
        <pc:sldMkLst>
          <pc:docMk/>
          <pc:sldMk cId="3622134365" sldId="259"/>
        </pc:sldMkLst>
        <pc:spChg chg="mod">
          <ac:chgData name="gülçin gündüz" userId="f396632b0eec876b" providerId="LiveId" clId="{EDC06604-4EA0-4B40-82EE-F4574FF677D6}" dt="2026-03-27T09:55:13.647" v="309" actId="20577"/>
          <ac:spMkLst>
            <pc:docMk/>
            <pc:sldMk cId="3622134365" sldId="259"/>
            <ac:spMk id="3" creationId="{16BAF0AE-57D2-A43D-5AA8-624CD3C7EA53}"/>
          </ac:spMkLst>
        </pc:spChg>
        <pc:picChg chg="mod">
          <ac:chgData name="gülçin gündüz" userId="f396632b0eec876b" providerId="LiveId" clId="{EDC06604-4EA0-4B40-82EE-F4574FF677D6}" dt="2026-03-27T09:55:16.678" v="310" actId="14100"/>
          <ac:picMkLst>
            <pc:docMk/>
            <pc:sldMk cId="3622134365" sldId="259"/>
            <ac:picMk id="4" creationId="{5497472A-99C8-69FA-8975-325883B549F4}"/>
          </ac:picMkLst>
        </pc:picChg>
        <pc:picChg chg="mod">
          <ac:chgData name="gülçin gündüz" userId="f396632b0eec876b" providerId="LiveId" clId="{EDC06604-4EA0-4B40-82EE-F4574FF677D6}" dt="2026-03-27T09:55:19.235" v="311" actId="14100"/>
          <ac:picMkLst>
            <pc:docMk/>
            <pc:sldMk cId="3622134365" sldId="259"/>
            <ac:picMk id="5" creationId="{BBA9D196-999A-A395-36AD-EC423DECADB9}"/>
          </ac:picMkLst>
        </pc:picChg>
      </pc:sldChg>
      <pc:sldChg chg="addSp delSp modSp mod">
        <pc:chgData name="gülçin gündüz" userId="f396632b0eec876b" providerId="LiveId" clId="{EDC06604-4EA0-4B40-82EE-F4574FF677D6}" dt="2026-03-29T13:57:10.433" v="1044" actId="20577"/>
        <pc:sldMkLst>
          <pc:docMk/>
          <pc:sldMk cId="3001442574" sldId="262"/>
        </pc:sldMkLst>
        <pc:spChg chg="add mod">
          <ac:chgData name="gülçin gündüz" userId="f396632b0eec876b" providerId="LiveId" clId="{EDC06604-4EA0-4B40-82EE-F4574FF677D6}" dt="2026-03-27T09:45:05.088" v="140" actId="20577"/>
          <ac:spMkLst>
            <pc:docMk/>
            <pc:sldMk cId="3001442574" sldId="262"/>
            <ac:spMk id="3" creationId="{75D07B85-D5E8-755D-254E-B1A4B2362199}"/>
          </ac:spMkLst>
        </pc:spChg>
        <pc:spChg chg="add mod">
          <ac:chgData name="gülçin gündüz" userId="f396632b0eec876b" providerId="LiveId" clId="{EDC06604-4EA0-4B40-82EE-F4574FF677D6}" dt="2026-03-27T09:47:07.941" v="149" actId="1076"/>
          <ac:spMkLst>
            <pc:docMk/>
            <pc:sldMk cId="3001442574" sldId="262"/>
            <ac:spMk id="7" creationId="{159B20F2-B659-20BF-A2D9-7EE7015D4E69}"/>
          </ac:spMkLst>
        </pc:spChg>
        <pc:spChg chg="add mod">
          <ac:chgData name="gülçin gündüz" userId="f396632b0eec876b" providerId="LiveId" clId="{EDC06604-4EA0-4B40-82EE-F4574FF677D6}" dt="2026-03-29T13:57:10.433" v="1044" actId="20577"/>
          <ac:spMkLst>
            <pc:docMk/>
            <pc:sldMk cId="3001442574" sldId="262"/>
            <ac:spMk id="20" creationId="{99A334AA-F142-BA31-08D7-CF2C66B70E52}"/>
          </ac:spMkLst>
        </pc:spChg>
        <pc:picChg chg="mod">
          <ac:chgData name="gülçin gündüz" userId="f396632b0eec876b" providerId="LiveId" clId="{EDC06604-4EA0-4B40-82EE-F4574FF677D6}" dt="2026-03-27T09:47:04.413" v="148" actId="1076"/>
          <ac:picMkLst>
            <pc:docMk/>
            <pc:sldMk cId="3001442574" sldId="262"/>
            <ac:picMk id="5" creationId="{42DCCEAF-F517-52CE-5E7A-127528CA6A69}"/>
          </ac:picMkLst>
        </pc:picChg>
        <pc:picChg chg="add mod">
          <ac:chgData name="gülçin gündüz" userId="f396632b0eec876b" providerId="LiveId" clId="{EDC06604-4EA0-4B40-82EE-F4574FF677D6}" dt="2026-03-27T09:48:10.467" v="169" actId="1076"/>
          <ac:picMkLst>
            <pc:docMk/>
            <pc:sldMk cId="3001442574" sldId="262"/>
            <ac:picMk id="12" creationId="{647386AD-E8F3-FF1D-9C86-8070285C943B}"/>
          </ac:picMkLst>
        </pc:picChg>
        <pc:inkChg chg="add">
          <ac:chgData name="gülçin gündüz" userId="f396632b0eec876b" providerId="LiveId" clId="{EDC06604-4EA0-4B40-82EE-F4574FF677D6}" dt="2026-03-27T09:48:17.848" v="171"/>
          <ac:inkMkLst>
            <pc:docMk/>
            <pc:sldMk cId="3001442574" sldId="262"/>
            <ac:inkMk id="15" creationId="{63E8497B-7B7E-6043-D435-3D165D097806}"/>
          </ac:inkMkLst>
        </pc:inkChg>
        <pc:cxnChg chg="add mod">
          <ac:chgData name="gülçin gündüz" userId="f396632b0eec876b" providerId="LiveId" clId="{EDC06604-4EA0-4B40-82EE-F4574FF677D6}" dt="2026-03-27T09:47:12.337" v="151" actId="1076"/>
          <ac:cxnSpMkLst>
            <pc:docMk/>
            <pc:sldMk cId="3001442574" sldId="262"/>
            <ac:cxnSpMk id="6" creationId="{C3393E10-57EA-2D7B-5FAD-51078F0E4097}"/>
          </ac:cxnSpMkLst>
        </pc:cxnChg>
        <pc:cxnChg chg="add">
          <ac:chgData name="gülçin gündüz" userId="f396632b0eec876b" providerId="LiveId" clId="{EDC06604-4EA0-4B40-82EE-F4574FF677D6}" dt="2026-03-27T09:49:31.155" v="201" actId="11529"/>
          <ac:cxnSpMkLst>
            <pc:docMk/>
            <pc:sldMk cId="3001442574" sldId="262"/>
            <ac:cxnSpMk id="22" creationId="{72E84885-9E04-D0B4-E5AA-57CABD7E7354}"/>
          </ac:cxnSpMkLst>
        </pc:cxnChg>
      </pc:sldChg>
      <pc:sldChg chg="addSp modSp mod">
        <pc:chgData name="gülçin gündüz" userId="f396632b0eec876b" providerId="LiveId" clId="{EDC06604-4EA0-4B40-82EE-F4574FF677D6}" dt="2026-03-27T09:53:39.192" v="281" actId="20577"/>
        <pc:sldMkLst>
          <pc:docMk/>
          <pc:sldMk cId="3350698559" sldId="264"/>
        </pc:sldMkLst>
        <pc:spChg chg="add mod">
          <ac:chgData name="gülçin gündüz" userId="f396632b0eec876b" providerId="LiveId" clId="{EDC06604-4EA0-4B40-82EE-F4574FF677D6}" dt="2026-03-27T09:53:11.952" v="272" actId="255"/>
          <ac:spMkLst>
            <pc:docMk/>
            <pc:sldMk cId="3350698559" sldId="264"/>
            <ac:spMk id="2" creationId="{5BC984FA-115E-9108-FB8D-F2035D016637}"/>
          </ac:spMkLst>
        </pc:spChg>
        <pc:spChg chg="mod">
          <ac:chgData name="gülçin gündüz" userId="f396632b0eec876b" providerId="LiveId" clId="{EDC06604-4EA0-4B40-82EE-F4574FF677D6}" dt="2026-03-27T09:50:40.545" v="250" actId="20577"/>
          <ac:spMkLst>
            <pc:docMk/>
            <pc:sldMk cId="3350698559" sldId="264"/>
            <ac:spMk id="3" creationId="{69BF96B9-D2F9-FEF0-385D-45F234A0A5B4}"/>
          </ac:spMkLst>
        </pc:spChg>
        <pc:spChg chg="add mod">
          <ac:chgData name="gülçin gündüz" userId="f396632b0eec876b" providerId="LiveId" clId="{EDC06604-4EA0-4B40-82EE-F4574FF677D6}" dt="2026-03-27T09:53:36.558" v="279" actId="20577"/>
          <ac:spMkLst>
            <pc:docMk/>
            <pc:sldMk cId="3350698559" sldId="264"/>
            <ac:spMk id="4" creationId="{F033C857-BAA5-CED5-FB7F-7FACCBCBB68C}"/>
          </ac:spMkLst>
        </pc:spChg>
        <pc:spChg chg="add mod">
          <ac:chgData name="gülçin gündüz" userId="f396632b0eec876b" providerId="LiveId" clId="{EDC06604-4EA0-4B40-82EE-F4574FF677D6}" dt="2026-03-27T09:53:39.192" v="281" actId="20577"/>
          <ac:spMkLst>
            <pc:docMk/>
            <pc:sldMk cId="3350698559" sldId="264"/>
            <ac:spMk id="6" creationId="{6A9C4E9B-45D3-D624-AAC1-717659284DAC}"/>
          </ac:spMkLst>
        </pc:spChg>
        <pc:picChg chg="mod">
          <ac:chgData name="gülçin gündüz" userId="f396632b0eec876b" providerId="LiveId" clId="{EDC06604-4EA0-4B40-82EE-F4574FF677D6}" dt="2026-03-27T09:52:50.130" v="267" actId="208"/>
          <ac:picMkLst>
            <pc:docMk/>
            <pc:sldMk cId="3350698559" sldId="264"/>
            <ac:picMk id="5" creationId="{25E9DA5C-BDD8-5F67-295F-27C6DC56EF3F}"/>
          </ac:picMkLst>
        </pc:picChg>
        <pc:picChg chg="mod">
          <ac:chgData name="gülçin gündüz" userId="f396632b0eec876b" providerId="LiveId" clId="{EDC06604-4EA0-4B40-82EE-F4574FF677D6}" dt="2026-03-27T09:52:48.118" v="266" actId="208"/>
          <ac:picMkLst>
            <pc:docMk/>
            <pc:sldMk cId="3350698559" sldId="264"/>
            <ac:picMk id="7" creationId="{800CE867-19CC-A378-3826-190EC0CDC233}"/>
          </ac:picMkLst>
        </pc:picChg>
        <pc:picChg chg="mod">
          <ac:chgData name="gülçin gündüz" userId="f396632b0eec876b" providerId="LiveId" clId="{EDC06604-4EA0-4B40-82EE-F4574FF677D6}" dt="2026-03-27T09:53:33.040" v="277" actId="14100"/>
          <ac:picMkLst>
            <pc:docMk/>
            <pc:sldMk cId="3350698559" sldId="264"/>
            <ac:picMk id="9" creationId="{3D50DBF1-36A0-DB42-9812-37C4EAECE910}"/>
          </ac:picMkLst>
        </pc:picChg>
      </pc:sldChg>
      <pc:sldChg chg="addSp modSp mod">
        <pc:chgData name="gülçin gündüz" userId="f396632b0eec876b" providerId="LiveId" clId="{EDC06604-4EA0-4B40-82EE-F4574FF677D6}" dt="2026-03-27T09:54:03.849" v="289" actId="20577"/>
        <pc:sldMkLst>
          <pc:docMk/>
          <pc:sldMk cId="875877513" sldId="266"/>
        </pc:sldMkLst>
        <pc:spChg chg="add mod">
          <ac:chgData name="gülçin gündüz" userId="f396632b0eec876b" providerId="LiveId" clId="{EDC06604-4EA0-4B40-82EE-F4574FF677D6}" dt="2026-03-27T09:53:54.104" v="285" actId="122"/>
          <ac:spMkLst>
            <pc:docMk/>
            <pc:sldMk cId="875877513" sldId="266"/>
            <ac:spMk id="4" creationId="{BEBBAB05-DCA8-8567-61FE-DAE94E5695A4}"/>
          </ac:spMkLst>
        </pc:spChg>
        <pc:spChg chg="add mod">
          <ac:chgData name="gülçin gündüz" userId="f396632b0eec876b" providerId="LiveId" clId="{EDC06604-4EA0-4B40-82EE-F4574FF677D6}" dt="2026-03-27T09:54:03.849" v="289" actId="20577"/>
          <ac:spMkLst>
            <pc:docMk/>
            <pc:sldMk cId="875877513" sldId="266"/>
            <ac:spMk id="6" creationId="{F7FDD71E-BCEC-7744-6A0E-ED93CF946B9A}"/>
          </ac:spMkLst>
        </pc:spChg>
        <pc:picChg chg="add mod modCrop">
          <ac:chgData name="gülçin gündüz" userId="f396632b0eec876b" providerId="LiveId" clId="{EDC06604-4EA0-4B40-82EE-F4574FF677D6}" dt="2026-03-27T09:52:32.637" v="262" actId="208"/>
          <ac:picMkLst>
            <pc:docMk/>
            <pc:sldMk cId="875877513" sldId="266"/>
            <ac:picMk id="3" creationId="{D1336C2F-9155-6AD5-05C2-90381CA5C554}"/>
          </ac:picMkLst>
        </pc:picChg>
        <pc:picChg chg="mod">
          <ac:chgData name="gülçin gündüz" userId="f396632b0eec876b" providerId="LiveId" clId="{EDC06604-4EA0-4B40-82EE-F4574FF677D6}" dt="2026-03-27T09:52:40.361" v="265" actId="14100"/>
          <ac:picMkLst>
            <pc:docMk/>
            <pc:sldMk cId="875877513" sldId="266"/>
            <ac:picMk id="5" creationId="{6342B9DD-DC4B-C7ED-0D19-98F9B3EE329A}"/>
          </ac:picMkLst>
        </pc:picChg>
      </pc:sldChg>
      <pc:sldChg chg="addSp delSp modSp add mod">
        <pc:chgData name="gülçin gündüz" userId="f396632b0eec876b" providerId="LiveId" clId="{EDC06604-4EA0-4B40-82EE-F4574FF677D6}" dt="2026-03-27T10:11:15.294" v="1014" actId="113"/>
        <pc:sldMkLst>
          <pc:docMk/>
          <pc:sldMk cId="195505113" sldId="269"/>
        </pc:sldMkLst>
        <pc:spChg chg="add mod">
          <ac:chgData name="gülçin gündüz" userId="f396632b0eec876b" providerId="LiveId" clId="{EDC06604-4EA0-4B40-82EE-F4574FF677D6}" dt="2026-03-27T10:11:15.294" v="1014" actId="113"/>
          <ac:spMkLst>
            <pc:docMk/>
            <pc:sldMk cId="195505113" sldId="269"/>
            <ac:spMk id="4" creationId="{B7E70074-07EC-627D-F232-5C479D01A3D9}"/>
          </ac:spMkLst>
        </pc:spChg>
        <pc:picChg chg="add mod">
          <ac:chgData name="gülçin gündüz" userId="f396632b0eec876b" providerId="LiveId" clId="{EDC06604-4EA0-4B40-82EE-F4574FF677D6}" dt="2026-03-27T10:09:55.023" v="1001" actId="14100"/>
          <ac:picMkLst>
            <pc:docMk/>
            <pc:sldMk cId="195505113" sldId="269"/>
            <ac:picMk id="10" creationId="{7CC220DD-4F96-D2F3-ED21-E839BFC31D99}"/>
          </ac:picMkLst>
        </pc:picChg>
        <pc:picChg chg="add mod">
          <ac:chgData name="gülçin gündüz" userId="f396632b0eec876b" providerId="LiveId" clId="{EDC06604-4EA0-4B40-82EE-F4574FF677D6}" dt="2026-03-27T10:11:08.291" v="1013" actId="1076"/>
          <ac:picMkLst>
            <pc:docMk/>
            <pc:sldMk cId="195505113" sldId="269"/>
            <ac:picMk id="17" creationId="{22013E59-91B8-A44F-FAB5-0B931AA0AFA4}"/>
          </ac:picMkLst>
        </pc:picChg>
        <pc:picChg chg="add mod">
          <ac:chgData name="gülçin gündüz" userId="f396632b0eec876b" providerId="LiveId" clId="{EDC06604-4EA0-4B40-82EE-F4574FF677D6}" dt="2026-03-27T10:11:03.457" v="1012" actId="1076"/>
          <ac:picMkLst>
            <pc:docMk/>
            <pc:sldMk cId="195505113" sldId="269"/>
            <ac:picMk id="19" creationId="{70D82B56-6A44-1832-5D20-083C0494D828}"/>
          </ac:picMkLst>
        </pc:picChg>
      </pc:sldChg>
      <pc:sldChg chg="addSp delSp modSp add mod">
        <pc:chgData name="gülçin gündüz" userId="f396632b0eec876b" providerId="LiveId" clId="{EDC06604-4EA0-4B40-82EE-F4574FF677D6}" dt="2026-03-27T10:12:28.353" v="1028" actId="1076"/>
        <pc:sldMkLst>
          <pc:docMk/>
          <pc:sldMk cId="1152441942" sldId="270"/>
        </pc:sldMkLst>
        <pc:spChg chg="mod">
          <ac:chgData name="gülçin gündüz" userId="f396632b0eec876b" providerId="LiveId" clId="{EDC06604-4EA0-4B40-82EE-F4574FF677D6}" dt="2026-03-27T10:11:47.602" v="1020" actId="113"/>
          <ac:spMkLst>
            <pc:docMk/>
            <pc:sldMk cId="1152441942" sldId="270"/>
            <ac:spMk id="4" creationId="{9E21F101-40B8-8CB0-A8C2-13FB938CA4CE}"/>
          </ac:spMkLst>
        </pc:spChg>
        <pc:picChg chg="add mod">
          <ac:chgData name="gülçin gündüz" userId="f396632b0eec876b" providerId="LiveId" clId="{EDC06604-4EA0-4B40-82EE-F4574FF677D6}" dt="2026-03-27T10:12:16.014" v="1026" actId="14100"/>
          <ac:picMkLst>
            <pc:docMk/>
            <pc:sldMk cId="1152441942" sldId="270"/>
            <ac:picMk id="5" creationId="{C6BC33FE-9D38-DB73-904F-8FE772687CB0}"/>
          </ac:picMkLst>
        </pc:picChg>
        <pc:picChg chg="add mod">
          <ac:chgData name="gülçin gündüz" userId="f396632b0eec876b" providerId="LiveId" clId="{EDC06604-4EA0-4B40-82EE-F4574FF677D6}" dt="2026-03-27T10:12:28.353" v="1028" actId="1076"/>
          <ac:picMkLst>
            <pc:docMk/>
            <pc:sldMk cId="1152441942" sldId="270"/>
            <ac:picMk id="7" creationId="{64338965-5772-3EC9-D218-0CC829618E18}"/>
          </ac:picMkLst>
        </pc:picChg>
      </pc:sldChg>
      <pc:sldChg chg="addSp delSp modSp add mod">
        <pc:chgData name="gülçin gündüz" userId="f396632b0eec876b" providerId="LiveId" clId="{EDC06604-4EA0-4B40-82EE-F4574FF677D6}" dt="2026-03-27T10:13:31.003" v="1041" actId="1076"/>
        <pc:sldMkLst>
          <pc:docMk/>
          <pc:sldMk cId="2243858758" sldId="271"/>
        </pc:sldMkLst>
        <pc:spChg chg="mod">
          <ac:chgData name="gülçin gündüz" userId="f396632b0eec876b" providerId="LiveId" clId="{EDC06604-4EA0-4B40-82EE-F4574FF677D6}" dt="2026-03-27T10:12:54.726" v="1035" actId="20577"/>
          <ac:spMkLst>
            <pc:docMk/>
            <pc:sldMk cId="2243858758" sldId="271"/>
            <ac:spMk id="4" creationId="{3D7E8640-848A-5627-3ABF-59657EA9AE34}"/>
          </ac:spMkLst>
        </pc:spChg>
        <pc:picChg chg="add mod">
          <ac:chgData name="gülçin gündüz" userId="f396632b0eec876b" providerId="LiveId" clId="{EDC06604-4EA0-4B40-82EE-F4574FF677D6}" dt="2026-03-27T10:13:13.018" v="1039" actId="14100"/>
          <ac:picMkLst>
            <pc:docMk/>
            <pc:sldMk cId="2243858758" sldId="271"/>
            <ac:picMk id="6" creationId="{652EF1DC-0094-62B9-AA85-CCBD08448FD3}"/>
          </ac:picMkLst>
        </pc:picChg>
        <pc:picChg chg="add mod">
          <ac:chgData name="gülçin gündüz" userId="f396632b0eec876b" providerId="LiveId" clId="{EDC06604-4EA0-4B40-82EE-F4574FF677D6}" dt="2026-03-27T10:13:31.003" v="1041" actId="1076"/>
          <ac:picMkLst>
            <pc:docMk/>
            <pc:sldMk cId="2243858758" sldId="271"/>
            <ac:picMk id="9" creationId="{A730C362-0145-0DC3-B6CD-98C46629FD3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7T09:48:17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0,'1012'43'0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1:08:43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 0,'5715'-89'0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1:08:58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 0,'5415'-18'0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7T11:09:01.3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7T11:09:02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7T11:09:03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7T11:09:03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7T11:09:04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00509-82C6-EC0B-10E3-D224D7758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8724E-AD9E-3E76-D54E-FE773458B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FF0CA6-4CE5-ECC8-D680-D1298D48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75DDD6-A51A-304B-B4FA-B6BF8171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6A10B9-507F-630C-489D-71C1427F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09637-D548-D8A7-F449-DCD7324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0FE7540-FCCF-9B9D-15D4-72FC20FD8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6537AE-8E9E-2492-839D-F7B5BF75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9EF8A-0B9A-5BDF-AED8-6C33B80A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F02523-71C1-EBD3-63D5-004007D3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3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176144E-ECAE-6574-0951-09E8D3B81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3CB24F-C807-3528-5405-E1F695875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CC74FF-C5A6-1196-76D1-E1BAA298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6192B3-1812-B80E-B581-BD15B749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E6F0F1-A118-5CE7-B6B8-9F4FC196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2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46F799-280D-CE96-1134-8849A33C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F86D3-FCB4-F707-0EC2-EEAC5C81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11EB93-35C9-7A80-3110-D8AF5080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44E952-F15F-C46B-2785-23D5A396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8DDD89-B037-4FF7-31A7-4187BDA0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81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F40FA-422A-4E9E-F1BC-FCCB83B7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BF4C6C-3D2E-FA7B-61C1-2E6F53D76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DDAF4B-74A3-3247-6F0B-A8D3910D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51E16D-B29E-2CEF-53DD-C4ADDCDF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B0D5FD-3CA9-A6A6-98B5-6A2A8E50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20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F039FF-7F8C-F02F-551F-1588ACA4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8C6A3A-58E0-C1CD-B7B5-B1199364D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86D786-0788-AA52-5A0F-3016B3227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F75DD2-96F2-944F-4D4D-AAAEC215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3D93E5-7163-A582-42B8-8D4C7DE7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8127ED-A165-A2B3-DC14-BB9C8B16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0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F567E3-1BAD-8EFD-DCD3-EA3C440B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6F6ECB-CBE3-3C20-8B07-089524D6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5D9D9D-A2E8-189D-8192-5A5932683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DCCD0C-907D-88CD-5F44-7A2FA08A6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DBD6409-0D91-5F80-B69C-72D870FEC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8ED3D37-4E5A-3882-451D-DBDCE0C1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406BF0D-CF71-801A-29CB-42C76AEF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73C20CB-30EE-5200-6F7F-FCADC890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47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8715D1-0E87-128B-0E7F-94C37880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A491E5-4099-9206-8F7F-88078E0F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C4E392-3333-406A-C6BA-80C56200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F561F8-1D1D-BFA1-EA1F-84FC9CFC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08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7C9D9C2-FD91-D1F0-6138-4F74CE20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C48D35A-F7CF-594C-BA49-41748C20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BE201A-AE3F-8101-DBCB-694D4608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3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C547B-A1BA-3C51-269D-C6DAFF29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CBBC7-E78D-373D-F906-C53B8419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E83BA3-8A12-E5BC-7401-8511D0288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8DA82D-267A-4DCF-0096-94C6B280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2771E8-45D0-DF1D-D4B7-7DB25B3C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EC3606C-AC63-799F-32DA-51C6BF1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82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DE1D1-BB3F-C4A9-9BCA-F18E1448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DEF59-3E14-678C-EF1F-2A1EE9319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5F9413-8989-EFC9-4D40-51503F404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6D8562-CDB6-66E7-D6E6-E3F267A3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4B5203-DF75-631F-6E18-5F09DDFB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EE125E-92D3-04A1-29A9-74C05B74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17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227536-0BB3-A3FA-3377-329A62A7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5B3F36-D3A3-764A-5EBF-DFF35ACC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33E9C9-69E9-80EE-D1A4-97F7189D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E3587-54AB-4EB7-A94C-1B163E1C0D93}" type="datetimeFigureOut">
              <a:rPr lang="tr-TR" smtClean="0"/>
              <a:t>29.03.2026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C89DE2-2CBE-ADE9-BA9D-B8B7D96E7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688BE3-8A17-2C88-B1C1-517E9BDB9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E28FD-292A-4A36-8BA1-8DB201D19B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6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ros.edu.t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7.xml"/><Relationship Id="rId5" Type="http://schemas.openxmlformats.org/officeDocument/2006/relationships/customXml" Target="../ink/ink3.xml"/><Relationship Id="rId10" Type="http://schemas.openxmlformats.org/officeDocument/2006/relationships/customXml" Target="../ink/ink6.xml"/><Relationship Id="rId4" Type="http://schemas.openxmlformats.org/officeDocument/2006/relationships/image" Target="../media/image40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BD26B-975A-82B0-F6B9-7DE008FA6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700" b="1" dirty="0"/>
              <a:t>TOROS ÜNİVERSİTESİ GÜZEL SANATLAR, TASARIM VE MİMARLIK FAKÜLTESİ </a:t>
            </a:r>
            <a:br>
              <a:rPr lang="tr-TR" sz="2700" dirty="0"/>
            </a:br>
            <a:r>
              <a:rPr lang="tr-TR" sz="2700" b="1" dirty="0"/>
              <a:t>İÇ MİMARLIK BÖLÜMÜ STAJ UYGULAMA ESASLARI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8B67AB-5795-BFFA-4E99-3EA39E2DE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İç Mimarlık Bölümü - Öğrenci Danışma Kurulu ve Bilgilendirme Toplantısı </a:t>
            </a:r>
          </a:p>
          <a:p>
            <a:r>
              <a:rPr lang="tr-TR" b="1" dirty="0"/>
              <a:t>19.12.2025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626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712417-0278-051F-19C2-81F58304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532238"/>
            <a:ext cx="5315189" cy="6167050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1900" b="1" dirty="0"/>
              <a:t>FORM 1</a:t>
            </a:r>
          </a:p>
          <a:p>
            <a:r>
              <a:rPr lang="tr-TR" sz="1900" b="1" dirty="0"/>
              <a:t>STAJA BAŞLAMADAN</a:t>
            </a:r>
            <a:endParaRPr lang="tr-TR" sz="1900" dirty="0"/>
          </a:p>
          <a:p>
            <a:r>
              <a:rPr lang="tr-TR" sz="1900" dirty="0"/>
              <a:t>İç Mimarlık Öğrencileri ilk olarak staj yeri belirlemesi gerekmektedir. Staj yeri kesinleşen öğrenci Fakülte sekreterliğinden/iç mimarlık web sayfasından ya da </a:t>
            </a:r>
            <a:r>
              <a:rPr lang="tr-TR" sz="1900" dirty="0" err="1"/>
              <a:t>Gstmf</a:t>
            </a:r>
            <a:r>
              <a:rPr lang="tr-TR" sz="1900" dirty="0"/>
              <a:t> B blok 2. kat bölüm başkanlığı odası koridorunda yer alan formlar dosyasından ilgili belgeleri edinebilirler.</a:t>
            </a:r>
          </a:p>
          <a:p>
            <a:pPr marL="457200" indent="-457200">
              <a:buAutoNum type="arabicPeriod"/>
            </a:pPr>
            <a:r>
              <a:rPr lang="tr-TR" sz="1900" dirty="0">
                <a:cs typeface="Times New Roman" panose="02020603050405020304" pitchFamily="18" charset="0"/>
              </a:rPr>
              <a:t>Kişisel bilgiler doldurulacaktır.</a:t>
            </a:r>
          </a:p>
          <a:p>
            <a:pPr marL="457200" indent="-457200">
              <a:buAutoNum type="arabicPeriod"/>
            </a:pPr>
            <a:r>
              <a:rPr lang="tr-TR" sz="1900" dirty="0">
                <a:cs typeface="Times New Roman" panose="02020603050405020304" pitchFamily="18" charset="0"/>
              </a:rPr>
              <a:t>Nüfus bilgileri doldurulacaktır.</a:t>
            </a:r>
          </a:p>
          <a:p>
            <a:pPr marL="0" indent="0">
              <a:buNone/>
            </a:pPr>
            <a:endParaRPr lang="tr-TR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900" dirty="0">
                <a:cs typeface="Times New Roman" panose="02020603050405020304" pitchFamily="18" charset="0"/>
              </a:rPr>
              <a:t>3.    Staj yapılan yerin bilgileri doldurulup ilgili firmaya imzalatılacaktır.</a:t>
            </a:r>
          </a:p>
          <a:p>
            <a:pPr marL="0" indent="0">
              <a:buNone/>
            </a:pPr>
            <a:r>
              <a:rPr lang="tr-TR" sz="1900" b="1" dirty="0">
                <a:solidFill>
                  <a:srgbClr val="FF0000"/>
                </a:solidFill>
                <a:cs typeface="Times New Roman" panose="02020603050405020304" pitchFamily="18" charset="0"/>
              </a:rPr>
              <a:t>Öğrencilerin Zorunlu Staj Formunu doldurup, işverene onaylatması (2 nüsha iki adet form)</a:t>
            </a:r>
            <a:endParaRPr lang="tr-TR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900" dirty="0">
                <a:solidFill>
                  <a:srgbClr val="FF0000"/>
                </a:solidFill>
                <a:cs typeface="Times New Roman" panose="02020603050405020304" pitchFamily="18" charset="0"/>
              </a:rPr>
              <a:t>Tüm imzalar bilgiler tamamlandıktan sonra ilk olarak danışman öğretim elemanına imzalatılacaktır. Daha sonra fakülte sekreterliğine teslim edilecektir.</a:t>
            </a:r>
          </a:p>
          <a:p>
            <a:pPr marL="0" indent="0">
              <a:buNone/>
            </a:pPr>
            <a:endParaRPr lang="tr-TR" sz="1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 descr="metin, ekran görüntüsü, makbuz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7AABB11-5AC9-7585-86A2-43F5B0D3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532237"/>
            <a:ext cx="4409440" cy="6167051"/>
          </a:xfrm>
          <a:prstGeom prst="rect">
            <a:avLst/>
          </a:prstGeom>
        </p:spPr>
      </p:pic>
      <p:cxnSp>
        <p:nvCxnSpPr>
          <p:cNvPr id="4" name="Bağlayıcı: Dirsek 3">
            <a:extLst>
              <a:ext uri="{FF2B5EF4-FFF2-40B4-BE49-F238E27FC236}">
                <a16:creationId xmlns:a16="http://schemas.microsoft.com/office/drawing/2014/main" id="{B7049156-B327-55CB-28A0-EB9AC5001E7D}"/>
              </a:ext>
            </a:extLst>
          </p:cNvPr>
          <p:cNvCxnSpPr>
            <a:cxnSpLocks/>
          </p:cNvCxnSpPr>
          <p:nvPr/>
        </p:nvCxnSpPr>
        <p:spPr>
          <a:xfrm rot="10800000">
            <a:off x="7055504" y="5436238"/>
            <a:ext cx="754997" cy="6521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0169A055-A811-B6B7-954F-FB8B251D459E}"/>
              </a:ext>
            </a:extLst>
          </p:cNvPr>
          <p:cNvSpPr txBox="1"/>
          <p:nvPr/>
        </p:nvSpPr>
        <p:spPr>
          <a:xfrm>
            <a:off x="6444872" y="5424339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 imzası</a:t>
            </a:r>
          </a:p>
        </p:txBody>
      </p:sp>
      <p:cxnSp>
        <p:nvCxnSpPr>
          <p:cNvPr id="2" name="Bağlayıcı: Dirsek 1">
            <a:extLst>
              <a:ext uri="{FF2B5EF4-FFF2-40B4-BE49-F238E27FC236}">
                <a16:creationId xmlns:a16="http://schemas.microsoft.com/office/drawing/2014/main" id="{4AEFAA93-487D-3CEF-1523-73753397E6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3040" y="2753498"/>
            <a:ext cx="2573912" cy="44667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15E9D7F8-0F17-8DFB-D950-902716C049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93005" y="3414634"/>
            <a:ext cx="2573912" cy="44667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Bağlayıcı: Dirsek 8">
            <a:extLst>
              <a:ext uri="{FF2B5EF4-FFF2-40B4-BE49-F238E27FC236}">
                <a16:creationId xmlns:a16="http://schemas.microsoft.com/office/drawing/2014/main" id="{FA2663A4-80DC-73C0-81F9-46713AFB7B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73156" y="4349045"/>
            <a:ext cx="2573912" cy="44667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1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BAF0AE-57D2-A43D-5AA8-624CD3C7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352424"/>
            <a:ext cx="10515600" cy="5184775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1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Öğrencilerin Zorunlu Staj Formunu akademik danışmanına onaylatması (2 adet form)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Zorunlu Staj Formunu idari işlere onaylatması ve bölüm sekreterliğine imza karşılığı teslim etmesi (2 adet form)</a:t>
            </a:r>
            <a:endParaRPr lang="tr-TR" dirty="0"/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 descr="metin, ekran görüntüsü, makbuz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497472A-99C8-69FA-8975-325883B5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46" y="2221663"/>
            <a:ext cx="2936698" cy="4107271"/>
          </a:xfrm>
          <a:prstGeom prst="rect">
            <a:avLst/>
          </a:prstGeom>
        </p:spPr>
      </p:pic>
      <p:pic>
        <p:nvPicPr>
          <p:cNvPr id="5" name="Resim 4" descr="metin, ekran görüntüsü, makbuz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BA9D196-999A-A395-36AD-EC423DEC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40" y="2219341"/>
            <a:ext cx="2936697" cy="41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7A0D3F-FED3-E042-C1A4-75D23C7F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23545"/>
            <a:ext cx="10515600" cy="4351338"/>
          </a:xfrm>
        </p:spPr>
        <p:txBody>
          <a:bodyPr/>
          <a:lstStyle/>
          <a:p>
            <a:r>
              <a:rPr lang="tr-TR" dirty="0"/>
              <a:t>Staj defteri</a:t>
            </a:r>
          </a:p>
          <a:p>
            <a:endParaRPr lang="tr-TR" dirty="0"/>
          </a:p>
        </p:txBody>
      </p:sp>
      <p:pic>
        <p:nvPicPr>
          <p:cNvPr id="5" name="Resim 4" descr="metin, diyagram, ekran görüntüsü, çizg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A86B22C-265F-6B37-2327-44FAFDC0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035"/>
            <a:ext cx="12192000" cy="51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sayı, numara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AFFC66F-5332-A63A-7295-6B68BFD72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1" y="584200"/>
            <a:ext cx="9383256" cy="61010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4798718-841C-6894-98C7-B63B295C0BC9}"/>
              </a:ext>
            </a:extLst>
          </p:cNvPr>
          <p:cNvSpPr txBox="1"/>
          <p:nvPr/>
        </p:nvSpPr>
        <p:spPr>
          <a:xfrm>
            <a:off x="2057400" y="3468051"/>
            <a:ext cx="2377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Mutlaka oda sicil </a:t>
            </a:r>
            <a:r>
              <a:rPr lang="tr-TR" dirty="0" err="1"/>
              <a:t>no</a:t>
            </a:r>
            <a:r>
              <a:rPr lang="tr-TR" dirty="0"/>
              <a:t> , unvan, isim soy isim, kaşe, varsa ustalık belgesi numarası burada yer almalıdır.</a:t>
            </a:r>
          </a:p>
        </p:txBody>
      </p: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B3B68ADE-36AF-6BAF-A406-E2A786F167FC}"/>
              </a:ext>
            </a:extLst>
          </p:cNvPr>
          <p:cNvCxnSpPr/>
          <p:nvPr/>
        </p:nvCxnSpPr>
        <p:spPr>
          <a:xfrm rot="16200000" flipH="1">
            <a:off x="3265170" y="5109210"/>
            <a:ext cx="876300" cy="5486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67CBF5CF-099B-A8DC-52B6-B8B8BDCC2028}"/>
              </a:ext>
            </a:extLst>
          </p:cNvPr>
          <p:cNvSpPr txBox="1"/>
          <p:nvPr/>
        </p:nvSpPr>
        <p:spPr>
          <a:xfrm>
            <a:off x="9677400" y="258318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form kapalı zarf içinde teslim edilmelidir.</a:t>
            </a:r>
          </a:p>
        </p:txBody>
      </p:sp>
      <p:cxnSp>
        <p:nvCxnSpPr>
          <p:cNvPr id="11" name="Bağlayıcı: Dirsek 10">
            <a:extLst>
              <a:ext uri="{FF2B5EF4-FFF2-40B4-BE49-F238E27FC236}">
                <a16:creationId xmlns:a16="http://schemas.microsoft.com/office/drawing/2014/main" id="{6BB392DD-BCFA-C60C-11D6-9E47B9C8EAEA}"/>
              </a:ext>
            </a:extLst>
          </p:cNvPr>
          <p:cNvCxnSpPr/>
          <p:nvPr/>
        </p:nvCxnSpPr>
        <p:spPr>
          <a:xfrm>
            <a:off x="9319260" y="3078480"/>
            <a:ext cx="434340" cy="3505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8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5DB62-1421-C187-99CC-581F84AE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sayı, numara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E207BA5-76D3-1BB5-5E92-D7575EC0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1" y="584200"/>
            <a:ext cx="9383256" cy="61010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EEC874D-1CE0-24F8-E75B-4F777559957E}"/>
              </a:ext>
            </a:extLst>
          </p:cNvPr>
          <p:cNvSpPr txBox="1"/>
          <p:nvPr/>
        </p:nvSpPr>
        <p:spPr>
          <a:xfrm>
            <a:off x="1249680" y="2515076"/>
            <a:ext cx="336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Staj sayfaları her gün için bir adet olmalıdır.</a:t>
            </a:r>
          </a:p>
          <a:p>
            <a:r>
              <a:rPr lang="tr-TR" dirty="0"/>
              <a:t>Staj defteri içeriği anlatım ve görsel eklenerek doldurulmalıdır.</a:t>
            </a:r>
          </a:p>
          <a:p>
            <a:r>
              <a:rPr lang="tr-TR" dirty="0"/>
              <a:t>Teslim mutlaka dosyalanmalıdır, dosyalanmamış teslimler eksik olarak kabul edilecektir.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ABBEFC7-8A03-73E8-C950-BB86B4D6FD30}"/>
              </a:ext>
            </a:extLst>
          </p:cNvPr>
          <p:cNvSpPr txBox="1"/>
          <p:nvPr/>
        </p:nvSpPr>
        <p:spPr>
          <a:xfrm>
            <a:off x="9677400" y="258318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form kapalı zarf içinde teslim edilmelidir.</a:t>
            </a:r>
          </a:p>
        </p:txBody>
      </p:sp>
      <p:cxnSp>
        <p:nvCxnSpPr>
          <p:cNvPr id="11" name="Bağlayıcı: Dirsek 10">
            <a:extLst>
              <a:ext uri="{FF2B5EF4-FFF2-40B4-BE49-F238E27FC236}">
                <a16:creationId xmlns:a16="http://schemas.microsoft.com/office/drawing/2014/main" id="{C2B12C8B-CB42-5BA7-1CDE-BD6639BDA58F}"/>
              </a:ext>
            </a:extLst>
          </p:cNvPr>
          <p:cNvCxnSpPr/>
          <p:nvPr/>
        </p:nvCxnSpPr>
        <p:spPr>
          <a:xfrm>
            <a:off x="9319260" y="3078480"/>
            <a:ext cx="434340" cy="3505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9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62689-78C9-AE65-8139-91E0C50D3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600831"/>
            <a:ext cx="10691070" cy="272120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İç Mimarlık Bölümü Staj Müfredat Bilgileri</a:t>
            </a:r>
          </a:p>
          <a:p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5438F1B-52E9-F996-1C6F-ABAC6ECC1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12138"/>
              </p:ext>
            </p:extLst>
          </p:nvPr>
        </p:nvGraphicFramePr>
        <p:xfrm>
          <a:off x="2458019" y="1074887"/>
          <a:ext cx="6489700" cy="44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041680332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9029233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0739131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8907461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7953170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06107982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96356358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6472741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ICM 100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Staj I (Ön Koşul ISG 101)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Zorunlu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1282446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D6BA44E-7F38-F61A-97FB-3440B8B16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40424"/>
              </p:ext>
            </p:extLst>
          </p:nvPr>
        </p:nvGraphicFramePr>
        <p:xfrm>
          <a:off x="2458019" y="1657217"/>
          <a:ext cx="6489700" cy="44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770368266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3755998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027620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35417382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59659984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69632467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93693202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64997638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ICM 200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u="none" strike="noStrike" dirty="0">
                          <a:effectLst/>
                        </a:rPr>
                        <a:t>Staj II (Ön Koşul ISG 101)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Zorunlu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3990656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78F0066-288E-FD4B-A8DE-2D640090C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00981"/>
              </p:ext>
            </p:extLst>
          </p:nvPr>
        </p:nvGraphicFramePr>
        <p:xfrm>
          <a:off x="2458019" y="2314944"/>
          <a:ext cx="6489700" cy="447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676368698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374927843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324355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7989591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112425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40945022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78872416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88526256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ICM 300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u="none" strike="noStrike">
                          <a:effectLst/>
                        </a:rPr>
                        <a:t>Staj III (Ön Koşul ISG 101)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Zorunlu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>
                          <a:effectLst/>
                        </a:rPr>
                        <a:t>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1420429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6518372F-23F0-E98D-1E62-40F323F4BD2F}"/>
              </a:ext>
            </a:extLst>
          </p:cNvPr>
          <p:cNvSpPr txBox="1"/>
          <p:nvPr/>
        </p:nvSpPr>
        <p:spPr>
          <a:xfrm>
            <a:off x="2655568" y="4106687"/>
            <a:ext cx="621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STAJ KOMİSYONU:</a:t>
            </a:r>
          </a:p>
          <a:p>
            <a:r>
              <a:rPr lang="tr-TR" sz="1200" dirty="0"/>
              <a:t>DOÇ.DR.SEVİNÇ ALKAN KORKMAZ</a:t>
            </a:r>
          </a:p>
          <a:p>
            <a:r>
              <a:rPr lang="tr-TR" sz="1200" dirty="0"/>
              <a:t>DR.ÖĞR.ÜYESİ MERVE KAVAZ KESMEN</a:t>
            </a:r>
          </a:p>
          <a:p>
            <a:r>
              <a:rPr lang="tr-TR" sz="1200" dirty="0"/>
              <a:t>ARŞ.GÖR.GÜLÇİN GÜNDÜZ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32CF5E4-42F5-F4A1-FDE3-7CC331F32D07}"/>
              </a:ext>
            </a:extLst>
          </p:cNvPr>
          <p:cNvSpPr txBox="1"/>
          <p:nvPr/>
        </p:nvSpPr>
        <p:spPr>
          <a:xfrm>
            <a:off x="2655568" y="2995665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TAJ 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ICM 100: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Şantiye</a:t>
            </a:r>
            <a:r>
              <a:rPr lang="tr-TR" sz="1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Stajı(İnce) </a:t>
            </a:r>
          </a:p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STAJ II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ICM 200: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Atölye</a:t>
            </a:r>
            <a:r>
              <a:rPr lang="tr-TR" sz="1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Stajı</a:t>
            </a:r>
            <a:r>
              <a:rPr lang="tr-TR" sz="18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/Mobilya Stajı/Fabrika</a:t>
            </a:r>
            <a:r>
              <a:rPr lang="tr-TR" sz="1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Stajı</a:t>
            </a:r>
            <a:r>
              <a:rPr lang="tr-TR" sz="18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STAJ III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ICM 300: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Büro</a:t>
            </a:r>
            <a:r>
              <a:rPr lang="tr-TR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Stajı (Ofis)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21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EEC47-7DA2-C263-EF78-5E3D6317B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AB6B35-74F8-BA90-C251-C47C4C5F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600831"/>
            <a:ext cx="10691070" cy="272120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İç Mimarlık Bölümü Staj Müfredat Bilgileri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70074-07EC-627D-F232-5C479D01A3D9}"/>
              </a:ext>
            </a:extLst>
          </p:cNvPr>
          <p:cNvSpPr txBox="1"/>
          <p:nvPr/>
        </p:nvSpPr>
        <p:spPr>
          <a:xfrm>
            <a:off x="210207" y="12184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STAJ I  ICM 100(30 İŞ GÜNÜ)— İnce İşler / Şantiye Stajı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CC220DD-4F96-D2F3-ED21-E839BFC3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1587797"/>
            <a:ext cx="1744717" cy="143057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2013E59-91B8-A44F-FAB5-0B931AA0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21" y="1652758"/>
            <a:ext cx="5858693" cy="200052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0D82B56-6A44-1832-5D20-083C0494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07" y="3939674"/>
            <a:ext cx="4143953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5E71D-07F8-B16D-2FD2-71E7D8EC5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1F6A81-2FCE-5838-4EFA-4A8618BD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600831"/>
            <a:ext cx="10691070" cy="272120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İç Mimarlık Bölümü Staj Müfredat Bilgileri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21F101-40B8-8CB0-A8C2-13FB938CA4CE}"/>
              </a:ext>
            </a:extLst>
          </p:cNvPr>
          <p:cNvSpPr txBox="1"/>
          <p:nvPr/>
        </p:nvSpPr>
        <p:spPr>
          <a:xfrm>
            <a:off x="210207" y="12184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STAJ II  ICM 200(30 İŞ GÜNÜ)— Mobilya / Atölye Stajı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BC33FE-9D38-DB73-904F-8FE77268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7" y="1531316"/>
            <a:ext cx="1855624" cy="156884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338965-5772-3EC9-D218-0CC829618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75" y="1661866"/>
            <a:ext cx="352474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4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682A1-3A57-79F9-A280-716548E6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15812A-76EC-7EC9-CF7A-FAC3514C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600831"/>
            <a:ext cx="10691070" cy="272120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İç Mimarlık Bölümü Staj Müfredat Bilgileri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D7E8640-848A-5627-3ABF-59657EA9AE34}"/>
              </a:ext>
            </a:extLst>
          </p:cNvPr>
          <p:cNvSpPr txBox="1"/>
          <p:nvPr/>
        </p:nvSpPr>
        <p:spPr>
          <a:xfrm>
            <a:off x="210207" y="12184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STAJ III  ICM 300(30 İŞ GÜNÜ)— Ofis / Büro Stajı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52EF1DC-0094-62B9-AA85-CCBD0844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1" y="1578948"/>
            <a:ext cx="2174149" cy="185005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30C362-0145-0DC3-B6CD-98C46629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454" y="1811468"/>
            <a:ext cx="4134427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web sitesi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2DCCEAF-F517-52CE-5E7A-127528CA6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05" y="1891472"/>
            <a:ext cx="6360358" cy="275104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5D07B85-D5E8-755D-254E-B1A4B2362199}"/>
              </a:ext>
            </a:extLst>
          </p:cNvPr>
          <p:cNvSpPr txBox="1"/>
          <p:nvPr/>
        </p:nvSpPr>
        <p:spPr>
          <a:xfrm>
            <a:off x="3478925" y="209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WEB SAYFASI: </a:t>
            </a:r>
            <a:r>
              <a:rPr lang="tr-TR" dirty="0">
                <a:hlinkClick r:id="rId3"/>
              </a:rPr>
              <a:t>https://toros.edu.tr/</a:t>
            </a:r>
            <a:endParaRPr lang="tr-TR" dirty="0"/>
          </a:p>
        </p:txBody>
      </p:sp>
      <p:cxnSp>
        <p:nvCxnSpPr>
          <p:cNvPr id="6" name="Bağlayıcı: Dirsek 5">
            <a:extLst>
              <a:ext uri="{FF2B5EF4-FFF2-40B4-BE49-F238E27FC236}">
                <a16:creationId xmlns:a16="http://schemas.microsoft.com/office/drawing/2014/main" id="{C3393E10-57EA-2D7B-5FAD-51078F0E4097}"/>
              </a:ext>
            </a:extLst>
          </p:cNvPr>
          <p:cNvCxnSpPr/>
          <p:nvPr/>
        </p:nvCxnSpPr>
        <p:spPr>
          <a:xfrm rot="16200000" flipH="1">
            <a:off x="4745182" y="673506"/>
            <a:ext cx="748145" cy="374073"/>
          </a:xfrm>
          <a:prstGeom prst="bentConnector3">
            <a:avLst>
              <a:gd name="adj1" fmla="val 5281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159B20F2-B659-20BF-A2D9-7EE7015D4E69}"/>
              </a:ext>
            </a:extLst>
          </p:cNvPr>
          <p:cNvSpPr txBox="1"/>
          <p:nvPr/>
        </p:nvSpPr>
        <p:spPr>
          <a:xfrm>
            <a:off x="1043767" y="1142282"/>
            <a:ext cx="627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GÜZEL SANATLAR, TASARIM VE MİMARLIK FAKÜLTESİ SEKMESİNE GİRİŞ YAP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47386AD-E8F3-FF1D-9C86-8070285C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844" y="1262397"/>
            <a:ext cx="4480614" cy="38069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63E8497B-7B7E-6043-D435-3D165D097806}"/>
                  </a:ext>
                </a:extLst>
              </p14:cNvPr>
              <p14:cNvContentPartPr/>
              <p14:nvPr/>
            </p14:nvContentPartPr>
            <p14:xfrm>
              <a:off x="10259378" y="4719075"/>
              <a:ext cx="364680" cy="1584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63E8497B-7B7E-6043-D435-3D165D0978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05738" y="4611075"/>
                <a:ext cx="47232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Metin kutusu 19">
            <a:extLst>
              <a:ext uri="{FF2B5EF4-FFF2-40B4-BE49-F238E27FC236}">
                <a16:creationId xmlns:a16="http://schemas.microsoft.com/office/drawing/2014/main" id="{99A334AA-F142-BA31-08D7-CF2C66B70E52}"/>
              </a:ext>
            </a:extLst>
          </p:cNvPr>
          <p:cNvSpPr txBox="1"/>
          <p:nvPr/>
        </p:nvSpPr>
        <p:spPr>
          <a:xfrm>
            <a:off x="9691211" y="5702627"/>
            <a:ext cx="24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FORMLAR SEKMESİ</a:t>
            </a:r>
          </a:p>
        </p:txBody>
      </p:sp>
      <p:cxnSp>
        <p:nvCxnSpPr>
          <p:cNvPr id="22" name="Bağlayıcı: Dirsek 21">
            <a:extLst>
              <a:ext uri="{FF2B5EF4-FFF2-40B4-BE49-F238E27FC236}">
                <a16:creationId xmlns:a16="http://schemas.microsoft.com/office/drawing/2014/main" id="{72E84885-9E04-D0B4-E5AA-57CABD7E7354}"/>
              </a:ext>
            </a:extLst>
          </p:cNvPr>
          <p:cNvCxnSpPr/>
          <p:nvPr/>
        </p:nvCxnSpPr>
        <p:spPr>
          <a:xfrm>
            <a:off x="10472057" y="4734915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4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901101B-51F9-C877-A6DC-8DB4A3AB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774" y="528320"/>
            <a:ext cx="7738381" cy="6146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Mürekkep 45">
                <a:extLst>
                  <a:ext uri="{FF2B5EF4-FFF2-40B4-BE49-F238E27FC236}">
                    <a16:creationId xmlns:a16="http://schemas.microsoft.com/office/drawing/2014/main" id="{D495A4C6-D029-6E10-F4DA-8E1DFBFF1DB2}"/>
                  </a:ext>
                </a:extLst>
              </p14:cNvPr>
              <p14:cNvContentPartPr/>
              <p14:nvPr/>
            </p14:nvContentPartPr>
            <p14:xfrm>
              <a:off x="2120480" y="4635280"/>
              <a:ext cx="2057760" cy="32400"/>
            </p14:xfrm>
          </p:contentPart>
        </mc:Choice>
        <mc:Fallback xmlns="">
          <p:pic>
            <p:nvPicPr>
              <p:cNvPr id="46" name="Mürekkep 45">
                <a:extLst>
                  <a:ext uri="{FF2B5EF4-FFF2-40B4-BE49-F238E27FC236}">
                    <a16:creationId xmlns:a16="http://schemas.microsoft.com/office/drawing/2014/main" id="{D495A4C6-D029-6E10-F4DA-8E1DFBFF1D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840" y="4527280"/>
                <a:ext cx="2165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Mürekkep 49">
                <a:extLst>
                  <a:ext uri="{FF2B5EF4-FFF2-40B4-BE49-F238E27FC236}">
                    <a16:creationId xmlns:a16="http://schemas.microsoft.com/office/drawing/2014/main" id="{7D25488B-0EBF-B8BB-EE74-4756A1EA1E9C}"/>
                  </a:ext>
                </a:extLst>
              </p14:cNvPr>
              <p14:cNvContentPartPr/>
              <p14:nvPr/>
            </p14:nvContentPartPr>
            <p14:xfrm>
              <a:off x="2095280" y="4978360"/>
              <a:ext cx="1949400" cy="6840"/>
            </p14:xfrm>
          </p:contentPart>
        </mc:Choice>
        <mc:Fallback xmlns="">
          <p:pic>
            <p:nvPicPr>
              <p:cNvPr id="50" name="Mürekkep 49">
                <a:extLst>
                  <a:ext uri="{FF2B5EF4-FFF2-40B4-BE49-F238E27FC236}">
                    <a16:creationId xmlns:a16="http://schemas.microsoft.com/office/drawing/2014/main" id="{7D25488B-0EBF-B8BB-EE74-4756A1EA1E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1280" y="4870360"/>
                <a:ext cx="2057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Mürekkep 50">
                <a:extLst>
                  <a:ext uri="{FF2B5EF4-FFF2-40B4-BE49-F238E27FC236}">
                    <a16:creationId xmlns:a16="http://schemas.microsoft.com/office/drawing/2014/main" id="{0B9A7C74-9969-F427-4152-DDCF5469C315}"/>
                  </a:ext>
                </a:extLst>
              </p14:cNvPr>
              <p14:cNvContentPartPr/>
              <p14:nvPr/>
            </p14:nvContentPartPr>
            <p14:xfrm>
              <a:off x="2139560" y="3130480"/>
              <a:ext cx="360" cy="360"/>
            </p14:xfrm>
          </p:contentPart>
        </mc:Choice>
        <mc:Fallback xmlns="">
          <p:pic>
            <p:nvPicPr>
              <p:cNvPr id="51" name="Mürekkep 50">
                <a:extLst>
                  <a:ext uri="{FF2B5EF4-FFF2-40B4-BE49-F238E27FC236}">
                    <a16:creationId xmlns:a16="http://schemas.microsoft.com/office/drawing/2014/main" id="{0B9A7C74-9969-F427-4152-DDCF5469C3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5920" y="30224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Mürekkep 51">
                <a:extLst>
                  <a:ext uri="{FF2B5EF4-FFF2-40B4-BE49-F238E27FC236}">
                    <a16:creationId xmlns:a16="http://schemas.microsoft.com/office/drawing/2014/main" id="{DA6AAD39-4A19-B8B9-36BD-66384D60D03F}"/>
                  </a:ext>
                </a:extLst>
              </p14:cNvPr>
              <p14:cNvContentPartPr/>
              <p14:nvPr/>
            </p14:nvContentPartPr>
            <p14:xfrm>
              <a:off x="2101400" y="3390760"/>
              <a:ext cx="360" cy="360"/>
            </p14:xfrm>
          </p:contentPart>
        </mc:Choice>
        <mc:Fallback xmlns="">
          <p:pic>
            <p:nvPicPr>
              <p:cNvPr id="52" name="Mürekkep 51">
                <a:extLst>
                  <a:ext uri="{FF2B5EF4-FFF2-40B4-BE49-F238E27FC236}">
                    <a16:creationId xmlns:a16="http://schemas.microsoft.com/office/drawing/2014/main" id="{DA6AAD39-4A19-B8B9-36BD-66384D60D0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760" y="32827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Mürekkep 52">
                <a:extLst>
                  <a:ext uri="{FF2B5EF4-FFF2-40B4-BE49-F238E27FC236}">
                    <a16:creationId xmlns:a16="http://schemas.microsoft.com/office/drawing/2014/main" id="{F10A3E42-FC47-3138-367C-302E22BB0540}"/>
                  </a:ext>
                </a:extLst>
              </p14:cNvPr>
              <p14:cNvContentPartPr/>
              <p14:nvPr/>
            </p14:nvContentPartPr>
            <p14:xfrm>
              <a:off x="2088800" y="3657520"/>
              <a:ext cx="360" cy="360"/>
            </p14:xfrm>
          </p:contentPart>
        </mc:Choice>
        <mc:Fallback xmlns="">
          <p:pic>
            <p:nvPicPr>
              <p:cNvPr id="53" name="Mürekkep 52">
                <a:extLst>
                  <a:ext uri="{FF2B5EF4-FFF2-40B4-BE49-F238E27FC236}">
                    <a16:creationId xmlns:a16="http://schemas.microsoft.com/office/drawing/2014/main" id="{F10A3E42-FC47-3138-367C-302E22BB05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5160" y="35495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Mürekkep 53">
                <a:extLst>
                  <a:ext uri="{FF2B5EF4-FFF2-40B4-BE49-F238E27FC236}">
                    <a16:creationId xmlns:a16="http://schemas.microsoft.com/office/drawing/2014/main" id="{FC2BDB8F-8932-ECEF-CBEF-21BE6A231C47}"/>
                  </a:ext>
                </a:extLst>
              </p14:cNvPr>
              <p14:cNvContentPartPr/>
              <p14:nvPr/>
            </p14:nvContentPartPr>
            <p14:xfrm>
              <a:off x="2082680" y="3924280"/>
              <a:ext cx="360" cy="360"/>
            </p14:xfrm>
          </p:contentPart>
        </mc:Choice>
        <mc:Fallback xmlns="">
          <p:pic>
            <p:nvPicPr>
              <p:cNvPr id="54" name="Mürekkep 53">
                <a:extLst>
                  <a:ext uri="{FF2B5EF4-FFF2-40B4-BE49-F238E27FC236}">
                    <a16:creationId xmlns:a16="http://schemas.microsoft.com/office/drawing/2014/main" id="{FC2BDB8F-8932-ECEF-CBEF-21BE6A231C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8680" y="38162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Mürekkep 54">
                <a:extLst>
                  <a:ext uri="{FF2B5EF4-FFF2-40B4-BE49-F238E27FC236}">
                    <a16:creationId xmlns:a16="http://schemas.microsoft.com/office/drawing/2014/main" id="{FAF440F6-3CFE-7A9F-FD8E-F84900B93BBF}"/>
                  </a:ext>
                </a:extLst>
              </p14:cNvPr>
              <p14:cNvContentPartPr/>
              <p14:nvPr/>
            </p14:nvContentPartPr>
            <p14:xfrm>
              <a:off x="2101400" y="4171960"/>
              <a:ext cx="360" cy="360"/>
            </p14:xfrm>
          </p:contentPart>
        </mc:Choice>
        <mc:Fallback xmlns="">
          <p:pic>
            <p:nvPicPr>
              <p:cNvPr id="55" name="Mürekkep 54">
                <a:extLst>
                  <a:ext uri="{FF2B5EF4-FFF2-40B4-BE49-F238E27FC236}">
                    <a16:creationId xmlns:a16="http://schemas.microsoft.com/office/drawing/2014/main" id="{FAF440F6-3CFE-7A9F-FD8E-F84900B93B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760" y="406396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10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F96B9-D2F9-FEF0-385D-45F234A0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494664"/>
            <a:ext cx="10515600" cy="6139815"/>
          </a:xfrm>
        </p:spPr>
        <p:txBody>
          <a:bodyPr/>
          <a:lstStyle/>
          <a:p>
            <a:r>
              <a:rPr lang="tr-TR" dirty="0"/>
              <a:t>Doldurulması Gereken Tüm Formlar</a:t>
            </a:r>
          </a:p>
          <a:p>
            <a:endParaRPr lang="tr-TR" dirty="0"/>
          </a:p>
        </p:txBody>
      </p:sp>
      <p:pic>
        <p:nvPicPr>
          <p:cNvPr id="5" name="Resim 4" descr="metin, ekran görüntüsü, makbuz, parale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5E9DA5C-BDD8-5F67-295F-27C6DC56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5" y="914400"/>
            <a:ext cx="3451300" cy="4785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 descr="metin, ekran görüntüsü, doküman, belg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00CE867-19CC-A378-3826-190EC0CDC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36" y="914400"/>
            <a:ext cx="3659706" cy="464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 descr="metin, makbuz, sayı, numara, doküman, belg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D50DBF1-36A0-DB42-9812-37C4EAEC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05" y="914400"/>
            <a:ext cx="3763695" cy="464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BC984FA-115E-9108-FB8D-F2035D016637}"/>
              </a:ext>
            </a:extLst>
          </p:cNvPr>
          <p:cNvSpPr txBox="1"/>
          <p:nvPr/>
        </p:nvSpPr>
        <p:spPr>
          <a:xfrm>
            <a:off x="968829" y="5987143"/>
            <a:ext cx="155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1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033C857-BAA5-CED5-FB7F-7FACCBCBB68C}"/>
              </a:ext>
            </a:extLst>
          </p:cNvPr>
          <p:cNvSpPr txBox="1"/>
          <p:nvPr/>
        </p:nvSpPr>
        <p:spPr>
          <a:xfrm>
            <a:off x="4996543" y="5993221"/>
            <a:ext cx="155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2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A9C4E9B-45D3-D624-AAC1-717659284DAC}"/>
              </a:ext>
            </a:extLst>
          </p:cNvPr>
          <p:cNvSpPr txBox="1"/>
          <p:nvPr/>
        </p:nvSpPr>
        <p:spPr>
          <a:xfrm>
            <a:off x="8931473" y="5952252"/>
            <a:ext cx="155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069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342B9DD-DC4B-C7ED-0D19-98F9B3EE3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604" y="363880"/>
            <a:ext cx="4348425" cy="5699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1336C2F-9155-6AD5-05C2-90381CA5C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" r="4782" b="2338"/>
          <a:stretch>
            <a:fillRect/>
          </a:stretch>
        </p:blipFill>
        <p:spPr>
          <a:xfrm>
            <a:off x="6610461" y="309040"/>
            <a:ext cx="4085687" cy="5754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EBBAB05-DCA8-8567-61FE-DAE94E5695A4}"/>
              </a:ext>
            </a:extLst>
          </p:cNvPr>
          <p:cNvSpPr txBox="1"/>
          <p:nvPr/>
        </p:nvSpPr>
        <p:spPr>
          <a:xfrm>
            <a:off x="3243943" y="6389914"/>
            <a:ext cx="1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7FDD71E-BCEC-7744-6A0E-ED93CF946B9A}"/>
              </a:ext>
            </a:extLst>
          </p:cNvPr>
          <p:cNvSpPr txBox="1"/>
          <p:nvPr/>
        </p:nvSpPr>
        <p:spPr>
          <a:xfrm>
            <a:off x="7787890" y="6389914"/>
            <a:ext cx="1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587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427</Words>
  <Application>Microsoft Office PowerPoint</Application>
  <PresentationFormat>Geniş ekran</PresentationFormat>
  <Paragraphs>73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Office Teması</vt:lpstr>
      <vt:lpstr>TOROS ÜNİVERSİTESİ GÜZEL SANATLAR, TASARIM VE MİMARLIK FAKÜLTESİ  İÇ MİMARLIK BÖLÜMÜ STAJ UYGULAMA ESASLARI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GÜLÇİN ÜNLÜ</dc:creator>
  <cp:lastModifiedBy>gülçin gündüz</cp:lastModifiedBy>
  <cp:revision>15</cp:revision>
  <dcterms:created xsi:type="dcterms:W3CDTF">2025-12-17T10:19:05Z</dcterms:created>
  <dcterms:modified xsi:type="dcterms:W3CDTF">2026-03-29T13:57:14Z</dcterms:modified>
</cp:coreProperties>
</file>